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87" r:id="rId9"/>
    <p:sldId id="277" r:id="rId10"/>
    <p:sldId id="281" r:id="rId11"/>
    <p:sldId id="278" r:id="rId12"/>
    <p:sldId id="279" r:id="rId13"/>
    <p:sldId id="280" r:id="rId14"/>
    <p:sldId id="282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916AEF-6715-49E9-A9F5-0F3A50E73E34}" type="datetime1">
              <a:rPr lang="en-US" smtClean="0"/>
              <a:t>11/22/2021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6EBE-0433-4DBA-9ED8-A54BE510A8D9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6B1-18CF-4FE3-AF7E-B3DA10E42D64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7080-2873-4CC8-B3A3-CC86C45BF2A9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7932-22A3-4821-8E17-67CFFFF215C2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5078-F5D1-4961-B0D5-61B7DA7720AE}" type="datetime1">
              <a:rPr lang="en-US" smtClean="0"/>
              <a:t>11/22/2021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7449-4535-4AA9-A941-1B341818057F}" type="datetime1">
              <a:rPr lang="en-US" smtClean="0"/>
              <a:t>11/22/2021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B247-8948-43C4-B782-4F3D29ADDF11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9B4A-D12A-41C7-9E1D-9186365BC66A}" type="datetime1">
              <a:rPr lang="en-US" smtClean="0"/>
              <a:t>11/22/2021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EED9-CF68-4195-8108-D7721CC784BC}" type="datetime1">
              <a:rPr lang="en-US" smtClean="0"/>
              <a:t>11/22/2021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1F9-E8A7-4B6C-884F-486B7FAE3D28}" type="datetime1">
              <a:rPr lang="en-US" smtClean="0"/>
              <a:t>11/22/2021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BB3DDCB-4106-4BDD-9A3D-9F0E1E8FE6FE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i.com/blog/camp/diy-paracord-survival-bracele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instructables.com/Paracord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a4DOO8OxhN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FhFmIKxW4l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 b="26654"/>
          <a:stretch/>
        </p:blipFill>
        <p:spPr>
          <a:xfrm>
            <a:off x="3064933" y="160866"/>
            <a:ext cx="5976071" cy="3064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9267"/>
            <a:ext cx="10363200" cy="227753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DIY: Paracord Survival Bracelet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Adapted From:</a:t>
            </a:r>
          </a:p>
          <a:p>
            <a:r>
              <a:rPr lang="en-US" b="1" dirty="0">
                <a:hlinkClick r:id="rId3"/>
              </a:rPr>
              <a:t>DIY: Paracord Survival Bracelet</a:t>
            </a:r>
            <a:endParaRPr lang="en-US" b="1" dirty="0"/>
          </a:p>
          <a:p>
            <a:r>
              <a:rPr lang="en-US" dirty="0">
                <a:solidFill>
                  <a:schemeClr val="tx2"/>
                </a:solidFill>
              </a:rPr>
              <a:t>Ashley </a:t>
            </a:r>
            <a:r>
              <a:rPr lang="en-US" dirty="0" err="1">
                <a:solidFill>
                  <a:schemeClr val="tx2"/>
                </a:solidFill>
              </a:rPr>
              <a:t>Brown|November</a:t>
            </a:r>
            <a:r>
              <a:rPr lang="en-US" dirty="0">
                <a:solidFill>
                  <a:schemeClr val="tx2"/>
                </a:solidFill>
              </a:rPr>
              <a:t> 30, 2017</a:t>
            </a:r>
          </a:p>
          <a:p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bracelet length</a:t>
            </a:r>
          </a:p>
          <a:p>
            <a:pPr lvl="1"/>
            <a:r>
              <a:rPr lang="en-US" sz="2000" dirty="0"/>
              <a:t>Thread the dangling free ends of the cord through the other buckle piece. </a:t>
            </a:r>
            <a:endParaRPr lang="en-US" sz="2000" dirty="0" smtClean="0"/>
          </a:p>
          <a:p>
            <a:pPr lvl="1"/>
            <a:r>
              <a:rPr lang="en-US" sz="2000" dirty="0" smtClean="0"/>
              <a:t>Measuring </a:t>
            </a:r>
            <a:r>
              <a:rPr lang="en-US" sz="2000" dirty="0"/>
              <a:t>from one buckle to the other (excluding the male prongs), position the free buckle so the bracelet length equals your wrist measurement plus one inch. </a:t>
            </a:r>
            <a:endParaRPr lang="en-US" sz="2000" dirty="0" smtClean="0"/>
          </a:p>
          <a:p>
            <a:pPr lvl="1"/>
            <a:r>
              <a:rPr lang="en-US" sz="2000" dirty="0" smtClean="0"/>
              <a:t>Our </a:t>
            </a:r>
            <a:r>
              <a:rPr lang="en-US" sz="2000" dirty="0"/>
              <a:t>initial length was 7.5 in., so we wanted our bracelet to be 8.5 in. long. </a:t>
            </a:r>
            <a:endParaRPr lang="en-US" sz="20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gives a comfortable fit.</a:t>
            </a:r>
          </a:p>
          <a:p>
            <a:endParaRPr lang="en-US" dirty="0"/>
          </a:p>
        </p:txBody>
      </p:sp>
      <p:pic>
        <p:nvPicPr>
          <p:cNvPr id="5" name="Content Placeholder 4" descr="Two Strands of Paracord and a ruler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5896"/>
            <a:ext cx="5389562" cy="40421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Weave the main bracelet</a:t>
            </a:r>
          </a:p>
          <a:p>
            <a:pPr lvl="1"/>
            <a:r>
              <a:rPr lang="en-US" sz="2000" dirty="0"/>
              <a:t>Now you will weave the body of the bracelet using cobra stitch. </a:t>
            </a:r>
            <a:endParaRPr lang="en-US" sz="2000" dirty="0" smtClean="0"/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helps to secure the buckle with the free ends to your work surface with a piece of tape so it doesn’t move around while you’re braiding (not shown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dirty="0"/>
              <a:t>Pick up the left-hand cord and thread it behind the center strands. Cross it over the top of the right-hand cord.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5" name="Content Placeholder 4" descr="Paracord being woven togethe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74" y="1676400"/>
            <a:ext cx="339530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3525" y="1600201"/>
            <a:ext cx="6238875" cy="4525963"/>
          </a:xfrm>
        </p:spPr>
        <p:txBody>
          <a:bodyPr/>
          <a:lstStyle/>
          <a:p>
            <a:r>
              <a:rPr lang="en-US" dirty="0"/>
              <a:t>Pick up the right-hand cord and cross it over the center strands, then through the loop created by the left-hand cord.</a:t>
            </a:r>
          </a:p>
          <a:p>
            <a:endParaRPr lang="en-US" dirty="0"/>
          </a:p>
        </p:txBody>
      </p:sp>
      <p:pic>
        <p:nvPicPr>
          <p:cNvPr id="5" name="Content Placeholder 4" descr="Paracord being woven together in loops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93" y="1733550"/>
            <a:ext cx="339530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Snug the cords tight.</a:t>
            </a:r>
          </a:p>
          <a:p>
            <a:endParaRPr lang="en-US" dirty="0"/>
          </a:p>
        </p:txBody>
      </p:sp>
      <p:pic>
        <p:nvPicPr>
          <p:cNvPr id="5" name="Content Placeholder 4" descr="Paracord being woven together with a finished brai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24" y="1743075"/>
            <a:ext cx="339530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713286"/>
            <a:ext cx="10972800" cy="1897064"/>
          </a:xfrm>
        </p:spPr>
        <p:txBody>
          <a:bodyPr/>
          <a:lstStyle/>
          <a:p>
            <a:r>
              <a:rPr lang="en-US" dirty="0"/>
              <a:t>Repeat the weave, alternating sides, until you reach the other buckle.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be able to tell if you forgot to alternate because the braid will start to rotate. </a:t>
            </a:r>
            <a:endParaRPr lang="en-US" dirty="0" smtClean="0"/>
          </a:p>
          <a:p>
            <a:r>
              <a:rPr lang="en-US" dirty="0" smtClean="0"/>
              <a:t>Simply </a:t>
            </a:r>
            <a:r>
              <a:rPr lang="en-US" dirty="0"/>
              <a:t>undo the last knot and continue.</a:t>
            </a:r>
          </a:p>
          <a:p>
            <a:endParaRPr lang="en-US" dirty="0"/>
          </a:p>
        </p:txBody>
      </p:sp>
      <p:pic>
        <p:nvPicPr>
          <p:cNvPr id="5" name="Content Placeholder 4" descr="Paracord being woven together with a tight braid and loops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18" y="1034052"/>
            <a:ext cx="2696982" cy="359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Paracord bracelet three-quarters finish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475" y="1034052"/>
            <a:ext cx="2696982" cy="35950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876999"/>
            <a:ext cx="10972800" cy="1876226"/>
          </a:xfrm>
        </p:spPr>
        <p:txBody>
          <a:bodyPr>
            <a:normAutofit/>
          </a:bodyPr>
          <a:lstStyle/>
          <a:p>
            <a:r>
              <a:rPr lang="en-US" dirty="0"/>
              <a:t>Once you’ve completed the body of the bracelet, trim the ends of the extra cord to about half an inch. </a:t>
            </a:r>
            <a:endParaRPr lang="en-US" dirty="0" smtClean="0"/>
          </a:p>
          <a:p>
            <a:r>
              <a:rPr lang="en-US" dirty="0" smtClean="0"/>
              <a:t>Burn </a:t>
            </a:r>
            <a:r>
              <a:rPr lang="en-US" dirty="0"/>
              <a:t>the trimmed ends and press them to the bracelet cords to “glue” them in place. (Use the end of the lighter or pliers so you don’t burn your fingers).</a:t>
            </a:r>
          </a:p>
          <a:p>
            <a:endParaRPr lang="en-US" dirty="0"/>
          </a:p>
        </p:txBody>
      </p:sp>
      <p:pic>
        <p:nvPicPr>
          <p:cNvPr id="5" name="Content Placeholder 4" descr="Paracord strand end being lit by a lighter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721148"/>
            <a:ext cx="4046537" cy="303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aracord strand end with a lighter after gluing melted chord dow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721148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Wear your completed bracelet with pride! </a:t>
            </a:r>
            <a:endParaRPr lang="en-US" dirty="0" smtClean="0"/>
          </a:p>
          <a:p>
            <a:r>
              <a:rPr lang="en-US" dirty="0" smtClean="0"/>
              <a:t>You’ll </a:t>
            </a:r>
            <a:r>
              <a:rPr lang="en-US" dirty="0"/>
              <a:t>be prepared if you have to secure an emergency tarp or sew a torn garment on your next adventure. </a:t>
            </a:r>
            <a:endParaRPr lang="en-US" dirty="0" smtClean="0"/>
          </a:p>
          <a:p>
            <a:r>
              <a:rPr lang="en-US" dirty="0" smtClean="0"/>
              <a:t>Simply </a:t>
            </a:r>
            <a:r>
              <a:rPr lang="en-US" dirty="0"/>
              <a:t>pull or cut the secured ends and unweave until you have the amount of cord you need.</a:t>
            </a:r>
          </a:p>
          <a:p>
            <a:endParaRPr lang="en-US" dirty="0"/>
          </a:p>
        </p:txBody>
      </p:sp>
      <p:pic>
        <p:nvPicPr>
          <p:cNvPr id="5" name="Content Placeholder 4" descr="Paracord bracelet on wrist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737321"/>
            <a:ext cx="5389562" cy="4042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Now that you know the cobra weave, you can make more bracelets or other fun gifts for all the adventurous people in your life.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want even more paracord goodness, check out </a:t>
            </a:r>
            <a:r>
              <a:rPr lang="en-US" dirty="0" smtClean="0"/>
              <a:t>these </a:t>
            </a:r>
            <a:r>
              <a:rPr lang="en-US" dirty="0">
                <a:hlinkClick r:id="rId2"/>
              </a:rPr>
              <a:t>DIY </a:t>
            </a:r>
            <a:r>
              <a:rPr lang="en-US" dirty="0" smtClean="0">
                <a:hlinkClick r:id="rId2"/>
              </a:rPr>
              <a:t>Easy </a:t>
            </a:r>
            <a:r>
              <a:rPr lang="en-US" dirty="0">
                <a:hlinkClick r:id="rId2"/>
              </a:rPr>
              <a:t>Paracord </a:t>
            </a:r>
            <a:r>
              <a:rPr lang="en-US" dirty="0" smtClean="0">
                <a:hlinkClick r:id="rId2"/>
              </a:rPr>
              <a:t>Projects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Paracord bracelet and the materials for other project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77206"/>
            <a:ext cx="5384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59"/>
            <a:ext cx="12179458" cy="625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Paracord is one of the most useful items to have on an adventure.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replacing a broken shoe string to making a fishing line, it has a wide variety of uses that come in handy in both day-to-day situations and wilderness scenarios.</a:t>
            </a:r>
          </a:p>
          <a:p>
            <a:r>
              <a:rPr lang="en-US" dirty="0"/>
              <a:t>DIY survival bracelets make great gifts since you can personalize the size and color.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even make your four-legged friend a new collar.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DIY guide will show you how to craft your own bracelet using a cobra weave technique.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you’ve got the technique down, use your imagination to make presents for all your adventurous friends and family.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Bracelet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Tools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1/8 in. diameter paracord in color(s) of your choice, length determined by wrist </a:t>
            </a:r>
            <a:r>
              <a:rPr lang="en-US" dirty="0" smtClean="0"/>
              <a:t>measurement.</a:t>
            </a:r>
          </a:p>
          <a:p>
            <a:pPr lvl="1"/>
            <a:r>
              <a:rPr lang="en-US" sz="2000" dirty="0" smtClean="0"/>
              <a:t>1 </a:t>
            </a:r>
            <a:r>
              <a:rPr lang="en-US" sz="2000" dirty="0"/>
              <a:t>inch of bracelet length equals about 1 foot, or 12 inches of cord needed. </a:t>
            </a:r>
            <a:endParaRPr lang="en-US" sz="2000" dirty="0" smtClean="0"/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your wrist circumference is 8 inches, measure out 8 feet (96 inches) of cord (see </a:t>
            </a:r>
            <a:r>
              <a:rPr lang="en-US" sz="2000" dirty="0" smtClean="0"/>
              <a:t>Slides 4-6).</a:t>
            </a:r>
            <a:endParaRPr lang="en-US" sz="2000" dirty="0"/>
          </a:p>
          <a:p>
            <a:pPr lvl="0"/>
            <a:r>
              <a:rPr lang="en-US" dirty="0" smtClean="0"/>
              <a:t>¾ </a:t>
            </a:r>
            <a:r>
              <a:rPr lang="en-US" dirty="0"/>
              <a:t>in. plastic side release buckle</a:t>
            </a:r>
          </a:p>
          <a:p>
            <a:pPr lvl="0"/>
            <a:r>
              <a:rPr lang="en-US" dirty="0" smtClean="0"/>
              <a:t>Ruler </a:t>
            </a:r>
            <a:r>
              <a:rPr lang="en-US" dirty="0"/>
              <a:t>or tape measure</a:t>
            </a:r>
          </a:p>
          <a:p>
            <a:pPr lvl="0"/>
            <a:r>
              <a:rPr lang="en-US" dirty="0"/>
              <a:t>Scissors</a:t>
            </a:r>
          </a:p>
          <a:p>
            <a:pPr lvl="0"/>
            <a:r>
              <a:rPr lang="en-US" dirty="0"/>
              <a:t>Lighter</a:t>
            </a:r>
          </a:p>
        </p:txBody>
      </p:sp>
      <p:pic>
        <p:nvPicPr>
          <p:cNvPr id="5" name="Content Placeholder 4" descr="Paracord Bracelet Materials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8746"/>
            <a:ext cx="5389562" cy="40421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Bracelet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Choose your color(s)</a:t>
            </a:r>
          </a:p>
          <a:p>
            <a:pPr lvl="1"/>
            <a:r>
              <a:rPr lang="en-US" sz="2000" dirty="0"/>
              <a:t>You can use one or two colors to make your bracelet. </a:t>
            </a:r>
            <a:endParaRPr lang="en-US" sz="20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determines the way you attach the cord to the buckle and the amount of each color cord to measure out. </a:t>
            </a:r>
            <a:endParaRPr lang="en-US" sz="2000" dirty="0" smtClean="0"/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used two colors.</a:t>
            </a:r>
          </a:p>
          <a:p>
            <a:r>
              <a:rPr lang="en-US" dirty="0" smtClean="0"/>
              <a:t>Measure your wrist</a:t>
            </a:r>
          </a:p>
          <a:p>
            <a:pPr lvl="1"/>
            <a:r>
              <a:rPr lang="en-US" sz="2000" dirty="0" smtClean="0">
                <a:ea typeface="Times New Roman" panose="02020603050405020304" pitchFamily="18" charset="0"/>
              </a:rPr>
              <a:t>Wrap a length of paracord around your wrist, noting where the end hits the cord.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Paracord on Wris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29581"/>
            <a:ext cx="5384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the length with a ruler. </a:t>
            </a:r>
          </a:p>
          <a:p>
            <a:pPr lvl="1"/>
            <a:r>
              <a:rPr lang="en-US" sz="2000" dirty="0" smtClean="0"/>
              <a:t>Ours </a:t>
            </a:r>
            <a:r>
              <a:rPr lang="en-US" sz="2000" dirty="0"/>
              <a:t>measured 7.5 inches.</a:t>
            </a:r>
          </a:p>
          <a:p>
            <a:endParaRPr lang="en-US" dirty="0"/>
          </a:p>
        </p:txBody>
      </p:sp>
      <p:pic>
        <p:nvPicPr>
          <p:cNvPr id="5" name="Content Placeholder 4" descr="Paracord Measurement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37321"/>
            <a:ext cx="5389562" cy="4042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Measure out cord</a:t>
            </a:r>
          </a:p>
          <a:p>
            <a:pPr lvl="1"/>
            <a:r>
              <a:rPr lang="en-US" sz="2000" dirty="0"/>
              <a:t>If you are using one color for your bracelet, multiply the number of inches in Step 2 (your wrist circumference) by 12. </a:t>
            </a:r>
            <a:endParaRPr lang="en-US" sz="2000" dirty="0" smtClean="0"/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 are using two colors, multiply that number by 6. </a:t>
            </a:r>
            <a:endParaRPr lang="en-US" sz="20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calculation will give you the total number of inches you’ll need for your length of cord. </a:t>
            </a:r>
            <a:endParaRPr lang="en-US" sz="2000" dirty="0" smtClean="0"/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our example, we ended up with 45 inches for each of the two colors we’ll be using (7.5 x 6 = 45). </a:t>
            </a:r>
            <a:endParaRPr lang="en-US" sz="2000" dirty="0" smtClean="0"/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also added 6 extra inches just to make sure we had enough.</a:t>
            </a:r>
          </a:p>
          <a:p>
            <a:endParaRPr lang="en-US" dirty="0"/>
          </a:p>
        </p:txBody>
      </p:sp>
      <p:pic>
        <p:nvPicPr>
          <p:cNvPr id="5" name="Content Placeholder 4" descr="Two Strands of Paracord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20056"/>
            <a:ext cx="5384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5057774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you’re using two colors, you’ll first need to join the two lengths of cord together.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to do this: </a:t>
            </a:r>
            <a:endParaRPr lang="en-US" dirty="0" smtClean="0"/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used the </a:t>
            </a:r>
            <a:r>
              <a:rPr lang="en-US" sz="2000" u="sng" dirty="0">
                <a:hlinkClick r:id="rId2"/>
              </a:rPr>
              <a:t>“Manny” method </a:t>
            </a:r>
            <a:r>
              <a:rPr lang="en-US" sz="2000" dirty="0"/>
              <a:t> which splices the two ends together and offers more </a:t>
            </a:r>
            <a:r>
              <a:rPr lang="en-US" sz="2000" dirty="0" smtClean="0"/>
              <a:t>strength.</a:t>
            </a:r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can also simply fuse the ends together using your lighter.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1756817"/>
            <a:ext cx="5389562" cy="3031628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Splicing Tools                from Amazon</a:t>
            </a:r>
            <a:endParaRPr lang="en-US" dirty="0"/>
          </a:p>
        </p:txBody>
      </p:sp>
      <p:pic>
        <p:nvPicPr>
          <p:cNvPr id="1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4852071" cy="4961989"/>
          </a:xfrm>
          <a:prstGeom prst="rect">
            <a:avLst/>
          </a:prstGeom>
        </p:spPr>
      </p:pic>
      <p:pic>
        <p:nvPicPr>
          <p:cNvPr id="18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5838" y="1601658"/>
            <a:ext cx="4159787" cy="4964907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Paracord Survival Bracelet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679" y="1600200"/>
            <a:ext cx="7160895" cy="4526280"/>
          </a:xfrm>
        </p:spPr>
        <p:txBody>
          <a:bodyPr>
            <a:normAutofit/>
          </a:bodyPr>
          <a:lstStyle/>
          <a:p>
            <a:r>
              <a:rPr lang="en-US" dirty="0"/>
              <a:t>Attach paracord to </a:t>
            </a:r>
            <a:r>
              <a:rPr lang="en-US" dirty="0" smtClean="0"/>
              <a:t>one </a:t>
            </a:r>
            <a:r>
              <a:rPr lang="en-US" dirty="0"/>
              <a:t>of the buckle ends (either buckle piece works</a:t>
            </a:r>
            <a:r>
              <a:rPr lang="en-US" dirty="0" smtClean="0"/>
              <a:t>) using </a:t>
            </a:r>
            <a:r>
              <a:rPr lang="en-US" dirty="0"/>
              <a:t>a </a:t>
            </a:r>
            <a:r>
              <a:rPr lang="en-US" u="sng" dirty="0">
                <a:hlinkClick r:id="rId2"/>
              </a:rPr>
              <a:t>girth hitch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Here’s </a:t>
            </a:r>
            <a:r>
              <a:rPr lang="en-US" dirty="0"/>
              <a:t>how:</a:t>
            </a:r>
          </a:p>
          <a:p>
            <a:pPr lvl="1"/>
            <a:r>
              <a:rPr lang="en-US" sz="2000" dirty="0"/>
              <a:t>Find the center of the full length of cord by holding the loose ends together and pinching the loop at the other end. </a:t>
            </a:r>
          </a:p>
          <a:p>
            <a:pPr lvl="1"/>
            <a:r>
              <a:rPr lang="en-US" sz="2000" dirty="0"/>
              <a:t>Thread the loop through one side of the buckle so it sticks out an inch or so.</a:t>
            </a:r>
          </a:p>
          <a:p>
            <a:pPr lvl="1"/>
            <a:r>
              <a:rPr lang="en-US" sz="2000" dirty="0" smtClean="0"/>
              <a:t>Thread </a:t>
            </a:r>
            <a:r>
              <a:rPr lang="en-US" sz="2000" dirty="0"/>
              <a:t>the loose ends through the loop and pull the cord snug against the buckle.</a:t>
            </a:r>
          </a:p>
          <a:p>
            <a:endParaRPr lang="en-US" dirty="0"/>
          </a:p>
        </p:txBody>
      </p:sp>
      <p:pic>
        <p:nvPicPr>
          <p:cNvPr id="5" name="Content Placeholder 4" descr="A loop of paracord with buckl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12" y="3762375"/>
            <a:ext cx="3614208" cy="271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 descr="Attaching a Buckle to the Paraco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12" y="1051719"/>
            <a:ext cx="3614208" cy="2710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131</TotalTime>
  <Words>912</Words>
  <Application>Microsoft Office PowerPoint</Application>
  <PresentationFormat>Widescreen</PresentationFormat>
  <Paragraphs>95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Times New Roman</vt:lpstr>
      <vt:lpstr>Company background presentation</vt:lpstr>
      <vt:lpstr>DIY: Paracord Survival Bracelet</vt:lpstr>
      <vt:lpstr>Paracord Survival Bracelet</vt:lpstr>
      <vt:lpstr>Paracord Survival Bracelet Materials and Tools</vt:lpstr>
      <vt:lpstr>Paracord Survival Bracelet Directions</vt:lpstr>
      <vt:lpstr>Paracord Survival Bracelet Directions</vt:lpstr>
      <vt:lpstr>Paracord Survival Bracelet Directions</vt:lpstr>
      <vt:lpstr>Paracord Survival Bracelet Directions</vt:lpstr>
      <vt:lpstr>Paracord Splicing Tools                from Amazon</vt:lpstr>
      <vt:lpstr>Paracord Survival Bracelet Directions</vt:lpstr>
      <vt:lpstr>Paracord Survival Bracelet Directions</vt:lpstr>
      <vt:lpstr>Paracord Survival Bracelet Directions</vt:lpstr>
      <vt:lpstr>Paracord Survival Bracelet Directions</vt:lpstr>
      <vt:lpstr>Paracord Survival Bracelet Directions</vt:lpstr>
      <vt:lpstr>Paracord Survival Bracelet Directions</vt:lpstr>
      <vt:lpstr>Paracord Survival Bracelet Directions</vt:lpstr>
      <vt:lpstr>Paracord Survival Bracelet Directions</vt:lpstr>
      <vt:lpstr>Paracord Survival Bracelet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DIY: Paracord Survival Bracelet</dc:title>
  <dc:creator>Terry McKibben</dc:creator>
  <cp:lastModifiedBy>Terry McKibben</cp:lastModifiedBy>
  <cp:revision>14</cp:revision>
  <dcterms:created xsi:type="dcterms:W3CDTF">2021-11-22T00:03:11Z</dcterms:created>
  <dcterms:modified xsi:type="dcterms:W3CDTF">2021-11-22T22:00:40Z</dcterms:modified>
</cp:coreProperties>
</file>